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4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71" autoAdjust="0"/>
    <p:restoredTop sz="94773" autoAdjust="0"/>
  </p:normalViewPr>
  <p:slideViewPr>
    <p:cSldViewPr>
      <p:cViewPr varScale="1">
        <p:scale>
          <a:sx n="74" d="100"/>
          <a:sy n="74" d="100"/>
        </p:scale>
        <p:origin x="123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120"/>
    </p:cViewPr>
  </p:sorterViewPr>
  <p:notesViewPr>
    <p:cSldViewPr>
      <p:cViewPr varScale="1">
        <p:scale>
          <a:sx n="55" d="100"/>
          <a:sy n="55" d="100"/>
        </p:scale>
        <p:origin x="-1614" y="-90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5F6323-6784-4EB3-AA48-A2C8E04EFC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623" tIns="45812" rIns="91623" bIns="45812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695F0-DC57-474E-AB24-718404FEC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623" tIns="45812" rIns="91623" bIns="45812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3DCED9D-0A3F-496F-B575-FDFF93A546DA}" type="datetimeFigureOut">
              <a:rPr lang="en-GB"/>
              <a:pPr>
                <a:defRPr/>
              </a:pPr>
              <a:t>30/12/2024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87E87-5C5D-4D93-8783-AF40663AAF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6575" cy="512762"/>
          </a:xfrm>
          <a:prstGeom prst="rect">
            <a:avLst/>
          </a:prstGeom>
        </p:spPr>
        <p:txBody>
          <a:bodyPr vert="horz" lIns="91623" tIns="45812" rIns="91623" bIns="45812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C1D45-59E9-4BF0-BFF2-F795E8BB23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0263"/>
            <a:ext cx="3076575" cy="512762"/>
          </a:xfrm>
          <a:prstGeom prst="rect">
            <a:avLst/>
          </a:prstGeom>
        </p:spPr>
        <p:txBody>
          <a:bodyPr vert="horz" wrap="square" lIns="91623" tIns="45812" rIns="91623" bIns="45812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5DA7607-B385-44A5-AB99-0882268FE9A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42CD3118-DF8C-46E3-862D-42249D46075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9" rIns="99035" bIns="4951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A13DA71-38A8-4D92-B572-356E156760F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9" rIns="99035" bIns="4951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4599FB00-D520-82A0-942F-FD1A31F912B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09EFCA90-0522-4245-9BD6-5D1D8C1934D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9" rIns="99035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0AE32841-2D4D-4676-8E28-3CFB073190D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9" rIns="99035" bIns="4951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7B30F889-1573-40E6-8064-1482338959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9" rIns="99035" bIns="4951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FC92F842-F31D-49EE-8826-B77539C951C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F500DB3B-0CD1-0BF2-6E80-6DCA9B58F9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0A203492-A4B3-3F28-D0D9-F0C25BBF8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6CF0AD17-7F28-F20F-FE03-01EAE5249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1788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60575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7775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4975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32175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9375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52489EA-D08A-4C1E-9386-88E9159A0992}" type="slidenum">
              <a:rPr lang="en-US" altLang="en-US" sz="1300"/>
              <a:pPr>
                <a:spcBef>
                  <a:spcPct val="0"/>
                </a:spcBef>
              </a:pPr>
              <a:t>1</a:t>
            </a:fld>
            <a:endParaRPr lang="en-US" altLang="en-US"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259DA0-F689-F3D2-0590-6C26C9853553}"/>
              </a:ext>
            </a:extLst>
          </p:cNvPr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A02B40-906E-3329-F289-337736B58A7B}"/>
              </a:ext>
            </a:extLst>
          </p:cNvPr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CDD98-9EE1-2D68-FEF5-2CB41AB216A4}"/>
              </a:ext>
            </a:extLst>
          </p:cNvPr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DD5E49-CEAA-1ACC-4266-C884B47DBF10}"/>
              </a:ext>
            </a:extLst>
          </p:cNvPr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27">
            <a:extLst>
              <a:ext uri="{FF2B5EF4-FFF2-40B4-BE49-F238E27FC236}">
                <a16:creationId xmlns:a16="http://schemas.microsoft.com/office/drawing/2014/main" id="{C3ADFE8B-856F-243C-D52A-B697B48410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777E6A79-D530-85D8-B407-2BB22D109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Slide Number Placeholder 28">
            <a:extLst>
              <a:ext uri="{FF2B5EF4-FFF2-40B4-BE49-F238E27FC236}">
                <a16:creationId xmlns:a16="http://schemas.microsoft.com/office/drawing/2014/main" id="{CDC9FD38-27AB-B232-A7C6-5921C264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</p:spPr>
        <p:txBody>
          <a:bodyPr/>
          <a:lstStyle>
            <a:lvl1pPr>
              <a:defRPr/>
            </a:lvl1pPr>
          </a:lstStyle>
          <a:p>
            <a:fld id="{C0744427-9B55-4BE8-B2BD-D8AEB9F5C3E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2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76784C0A-6EE7-3AE7-EA7A-23995D5E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C26C09D-C1D6-4D8C-D371-A7FABD13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8B39A50B-543A-B890-F8C4-F1D6D748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F3EC84-6898-4790-940B-AAD9BA1A307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5833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10">
            <a:extLst>
              <a:ext uri="{FF2B5EF4-FFF2-40B4-BE49-F238E27FC236}">
                <a16:creationId xmlns:a16="http://schemas.microsoft.com/office/drawing/2014/main" id="{DF8BF91D-2358-B1D6-1DC7-996FB4AB9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36164B5-753F-D307-CB0F-5A0472C71D2D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6" name="Straight Connector 14">
            <a:extLst>
              <a:ext uri="{FF2B5EF4-FFF2-40B4-BE49-F238E27FC236}">
                <a16:creationId xmlns:a16="http://schemas.microsoft.com/office/drawing/2014/main" id="{4632B728-5D3C-FC4F-74BA-A19C7A4BB4C0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D501E25-4272-0309-E63A-E821FC992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A323128-1090-4C65-8C90-DDF7F68F3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424F471-DEB9-0943-DC3B-0B812F32A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91C01F-4691-4B77-9CB3-C3E842905F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5140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07E62900-5BD3-7779-553E-7C5278FC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27C26A2-BC45-A1C5-02F7-9662D79D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C1901CA3-CE2D-82D7-F1C5-ABCED86A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246943-57B8-4E23-B20B-6D8F3645FA6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245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4EBE15-9703-447D-E18A-B8B4F9E43666}"/>
              </a:ext>
            </a:extLst>
          </p:cNvPr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C1E7A1-99CF-2DB7-080C-450C4B487560}"/>
              </a:ext>
            </a:extLst>
          </p:cNvPr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0444197-E0D1-BF94-48B1-84F12E5410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3F08FCC-9C6C-6FEF-7573-460A5D4BD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3320CEB-411D-AF77-E962-FD504B70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fld id="{1F47B074-0ED0-441D-8DB4-3E6BCF3120C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0007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8A600EC4-1194-1DA5-CD6E-CFBDA52A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33297581-E5C2-5EC6-0C30-F96198B50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8B49A425-0A30-00C4-B021-3B883FF63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1DF64B-263E-4A21-BA0E-2153691068C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2290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>
            <a:extLst>
              <a:ext uri="{FF2B5EF4-FFF2-40B4-BE49-F238E27FC236}">
                <a16:creationId xmlns:a16="http://schemas.microsoft.com/office/drawing/2014/main" id="{60ED0BDB-945F-DA47-C31F-7A0317E21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4BBB63A-BC75-4970-A86E-31976FB5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2F8E91A2-190B-6E72-D64A-F9644A495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BD2EC9-1B88-477F-AC88-46252D46AC3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613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502AFA95-134A-29B9-6F84-E2699D1A178C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79C85052-C068-2B44-F39A-ABF4E7452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9F8088B-A178-20CF-ABBA-29D7331CB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B6BA93-117A-1F09-5490-F7F0EA109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39CC58-6455-44D5-9B8F-F06090060B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1297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0">
            <a:extLst>
              <a:ext uri="{FF2B5EF4-FFF2-40B4-BE49-F238E27FC236}">
                <a16:creationId xmlns:a16="http://schemas.microsoft.com/office/drawing/2014/main" id="{31E7015A-559D-92A8-0B3F-7D15FC9061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3C8E88D-FC8A-462F-E104-B82B0F2490D9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AEA9EF74-C18F-5CA0-6085-E0A810441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E842A15-387C-08FC-A77E-8E7637AA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B72F684-3DBD-817F-DA3A-606C2500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9126C5-69F6-471D-B446-2DB3A92DAB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849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10">
            <a:extLst>
              <a:ext uri="{FF2B5EF4-FFF2-40B4-BE49-F238E27FC236}">
                <a16:creationId xmlns:a16="http://schemas.microsoft.com/office/drawing/2014/main" id="{F99637C5-A824-EBDC-0253-7F472B483F7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Straight Connector 11">
            <a:extLst>
              <a:ext uri="{FF2B5EF4-FFF2-40B4-BE49-F238E27FC236}">
                <a16:creationId xmlns:a16="http://schemas.microsoft.com/office/drawing/2014/main" id="{90B0E26B-966A-753B-4DA3-819DC5720897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1AD7432-FE31-9430-1933-91BBEFDD21F3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7784453-4F7A-7BFD-4399-88EAB37E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DD330D5-BF27-85BB-E259-4B5556DB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F3341902-FD05-F684-4100-CCFA6662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5ECF3D-3566-414A-A81C-0F6C7590A2A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66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>
            <a:extLst>
              <a:ext uri="{FF2B5EF4-FFF2-40B4-BE49-F238E27FC236}">
                <a16:creationId xmlns:a16="http://schemas.microsoft.com/office/drawing/2014/main" id="{7DC8FE68-75E3-2ED7-B835-05AC7D836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DD6E84F6-9D83-75AB-33BB-2D07CC7628ED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BA44-741B-A8FA-0894-AE034D4C3DBA}"/>
              </a:ext>
            </a:extLst>
          </p:cNvPr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FBD07D97-F4D9-C47E-33C3-E5F340BC2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BFF99C4-2F21-0005-04E3-FB1C2FC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9D422A9A-B0DA-4707-C874-4083BF86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17B6F7-D8D8-411D-9DB1-AE132C2424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0942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>
            <a:extLst>
              <a:ext uri="{FF2B5EF4-FFF2-40B4-BE49-F238E27FC236}">
                <a16:creationId xmlns:a16="http://schemas.microsoft.com/office/drawing/2014/main" id="{68CB8C95-22A4-756D-EE00-0D260741DD1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12">
            <a:extLst>
              <a:ext uri="{FF2B5EF4-FFF2-40B4-BE49-F238E27FC236}">
                <a16:creationId xmlns:a16="http://schemas.microsoft.com/office/drawing/2014/main" id="{DA9B6CB0-0414-A46F-C48C-778C8F2CB0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82AD247F-1162-48BE-AB83-689ED62D6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7C5DF-2B94-48D2-AEDE-6C93B672F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ECB79B4-676E-4FEE-A99D-141ED67F8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</a:defRPr>
            </a:lvl1pPr>
          </a:lstStyle>
          <a:p>
            <a:fld id="{F845A792-623C-4A43-BC87-589ABEC61C3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1" name="Straight Connector 27">
            <a:extLst>
              <a:ext uri="{FF2B5EF4-FFF2-40B4-BE49-F238E27FC236}">
                <a16:creationId xmlns:a16="http://schemas.microsoft.com/office/drawing/2014/main" id="{B85DB769-41D9-4DAA-FAB5-570D9BB587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Straight Connector 28">
            <a:extLst>
              <a:ext uri="{FF2B5EF4-FFF2-40B4-BE49-F238E27FC236}">
                <a16:creationId xmlns:a16="http://schemas.microsoft.com/office/drawing/2014/main" id="{DE5F0AD2-BAF0-6ED2-368D-064141AFC7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E6AE4CD8-9134-43AD-9BE0-79D7E2699172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9" r:id="rId1"/>
    <p:sldLayoutId id="2147484285" r:id="rId2"/>
    <p:sldLayoutId id="2147484290" r:id="rId3"/>
    <p:sldLayoutId id="2147484286" r:id="rId4"/>
    <p:sldLayoutId id="2147484287" r:id="rId5"/>
    <p:sldLayoutId id="2147484291" r:id="rId6"/>
    <p:sldLayoutId id="2147484292" r:id="rId7"/>
    <p:sldLayoutId id="2147484293" r:id="rId8"/>
    <p:sldLayoutId id="2147484294" r:id="rId9"/>
    <p:sldLayoutId id="2147484288" r:id="rId10"/>
    <p:sldLayoutId id="214748429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华文新魏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华文新魏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华文新魏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anose="05000000000000000000" pitchFamily="2" charset="2"/>
        <a:buChar char=""/>
        <a:defRPr kern="1200">
          <a:solidFill>
            <a:schemeClr val="tx1"/>
          </a:solidFill>
          <a:latin typeface="+mn-lt"/>
          <a:ea typeface="+mn-ea"/>
          <a:cs typeface="华文新魏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华文新魏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>
            <a:extLst>
              <a:ext uri="{FF2B5EF4-FFF2-40B4-BE49-F238E27FC236}">
                <a16:creationId xmlns:a16="http://schemas.microsoft.com/office/drawing/2014/main" id="{8435C827-B1D0-418C-9457-4F9FB4BE8E9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b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M. Shahzad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C3316DE-3E66-4B64-B798-21DF84C5DF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dirty="0">
                <a:solidFill>
                  <a:srgbClr val="320E04"/>
                </a:solidFill>
                <a:cs typeface="华文新魏"/>
              </a:rPr>
              <a:t>Taken from: Imdad </a:t>
            </a:r>
            <a:r>
              <a:rPr lang="en-US" altLang="zh-CN" dirty="0" err="1">
                <a:solidFill>
                  <a:srgbClr val="320E04"/>
                </a:solidFill>
                <a:cs typeface="华文新魏"/>
              </a:rPr>
              <a:t>ullah</a:t>
            </a:r>
            <a:endParaRPr lang="en-US" altLang="en-US" dirty="0">
              <a:ea typeface="华文新魏"/>
              <a:cs typeface="华文新魏"/>
            </a:endParaRPr>
          </a:p>
        </p:txBody>
      </p:sp>
      <p:sp>
        <p:nvSpPr>
          <p:cNvPr id="11268" name="Slide Number Placeholder 5">
            <a:extLst>
              <a:ext uri="{FF2B5EF4-FFF2-40B4-BE49-F238E27FC236}">
                <a16:creationId xmlns:a16="http://schemas.microsoft.com/office/drawing/2014/main" id="{3178C531-FE7C-0470-8B0B-ADEB866F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AFE72D-0FD2-43F9-B17A-F3DB4DAA3E5F}" type="slidenum">
              <a:rPr lang="en-US" altLang="zh-CN" sz="14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4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88D2-70D1-8981-A085-23DB2A22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81482-EB5C-C62D-8588-475FAB02B3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A04D7-6DB3-AB92-ADC7-1F1B7A90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38DD75-82FF-F9C0-420E-56FC8E6F1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47763"/>
            <a:ext cx="7391399" cy="50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97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FB23-0216-1D11-37C7-CEE260BA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5AE7F-709A-703A-9A14-3E40A65AB72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E5072-3EEF-BCED-5F93-80926E8A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063F6A-7BAF-ECC1-A137-84CA971E1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39490"/>
            <a:ext cx="7162800" cy="497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6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D15A-4BBC-9CB3-4AAD-C31D5311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51ED9-9062-444A-A7C4-83FC468673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770BA-79C7-B458-2B12-7A4EA93B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5998E8-51DE-190F-A419-A11A63866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29" y="857027"/>
            <a:ext cx="7872142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98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CA929-CD0D-79EF-CA15-6E3FBF00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A6E83-9BEB-47E8-05DB-54482BB94B5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16E26-6736-DA47-4B7A-5D9A78AA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5E2AA-2B76-E6F8-EBFA-A77603A7B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77" y="723665"/>
            <a:ext cx="7910245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17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2D7EE-FB16-9B52-7341-C75918E8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464F-B7E1-9A54-5186-A5C8E49E8EF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2F2AC-0441-B701-7027-D85BD1A07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0AFEF-6500-7753-7CF0-307D5F83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60" y="761769"/>
            <a:ext cx="7849280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0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62DE-E62A-6DD1-C2DE-53259EF4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E2B50-00DD-62DE-4286-8F49012E8CC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568B0-5108-9CA7-D354-91AD91750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A94943-B98C-256A-737C-A3D4C727D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49" y="704614"/>
            <a:ext cx="7856901" cy="54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26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6BB1-5D9B-7D27-9965-3EBC2C6E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1463-BC7E-24A3-8CAA-01CFF5C9E35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1E564-08FD-BEA1-7267-F6C457A2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32D91-054D-7025-B237-39A0E98D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1" y="716045"/>
            <a:ext cx="7826418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66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C2BD-C196-8FA1-D587-20B54B65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E10CD-5B7E-9B45-BC37-35D8A756978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2DDF2-0D0F-1D15-A913-AB2EF5C2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9DC3E-1706-D6D2-8C1C-EA3EA9700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29" y="712234"/>
            <a:ext cx="7872142" cy="54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81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40814-9C49-113D-5705-A4084FAA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4B24-62F7-81F6-A8CE-C9D60B2682D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E4988-87ED-DCCC-B2FA-BED714FE1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794D5-0054-618D-4628-E27AE20DC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9" y="731286"/>
            <a:ext cx="7864522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61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37569-A956-ECDA-A17E-387F7E12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47A4C-49AB-2705-BAC0-E67DB782102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78D38-16C0-AFB3-4AB1-1ED82CC2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4F9CD-D50A-A966-71E6-BA0E361E6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9" y="750338"/>
            <a:ext cx="7864522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07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8DEE-D807-7F31-576E-EE65B2923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902EE-1911-2359-A82A-2B56E844F12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E2E0D-1DB2-602A-CC66-36D09080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05E510-7A54-BBD3-618A-C1534079B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59" y="1459059"/>
            <a:ext cx="7407282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6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CA4EE-C1B3-4F96-E29D-946E094B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59F62-94BF-F92B-772F-AE9C487D7B1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E0BAF-DEEB-0EB6-7D9E-7D663088E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E17C1-890F-1D82-A909-8F801DA96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1" y="1123750"/>
            <a:ext cx="7826418" cy="46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24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BC6E-E0C2-E13C-CC54-807AE5C6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B099C-B1BA-3D36-5F18-BCCAC12E09F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A5B4C-F3A6-E5C6-77AE-D767AC60C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554F5-0E5C-0D16-D022-052EA11B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1" y="792251"/>
            <a:ext cx="7826418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50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D22E6-F881-6CE4-8140-952AA818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6AD4F-0429-9D38-E11D-4BB3EFE62A0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71579-DEF4-003C-F0DA-9A114E0E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0FA46-5978-8020-A6A0-EBEBAAB7D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94" y="655079"/>
            <a:ext cx="7971211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58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8544E-F96A-7CEF-9FBC-308B299CF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5528D-85F1-A580-7C97-53D39EA350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4AFB-8653-4908-1741-A1954299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DFE6E-84D3-150E-CC17-CD76FAC8F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89" y="1192336"/>
            <a:ext cx="8786621" cy="44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17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347F2-B3F1-0D9E-C9B1-D4472B92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4556D-F057-DAA1-489D-E48BFD4B41F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F7ADF-778E-4DF5-11EF-085E0741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1300C-7410-2B56-B2B5-D0DAAB25E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9" y="773200"/>
            <a:ext cx="9007621" cy="5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33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AADD-9421-962A-C901-B4F880A1C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E0786-EAEC-6DE8-C7C5-2338DE59842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64C83-FE99-7DE1-3D5B-4C2AD40FD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7B9B6-A3CC-135F-4C7F-247A6C4A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3" y="514097"/>
            <a:ext cx="8931414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42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60D1-7D16-5F17-AA93-F64A9785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858FC-13C4-81F6-AB56-2D0F9C7929E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A9C29-DB2A-DD33-5C2C-AA8BD6F8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494169-FE03-EBCB-B34E-5028763D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3" y="586493"/>
            <a:ext cx="8916173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67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EA6-DA3C-E83C-F288-A4F4BCB5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D85D2-AC5B-6A18-4726-6802082C1D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BA70-694B-824E-DA25-798B63F05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AB34DF-1D37-FF46-DB5A-BAB024BD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1" y="700803"/>
            <a:ext cx="8977138" cy="5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85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912A2-C64F-F755-18AD-4F8333D8E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2CDC4-A150-06CF-D71E-83D2848FF8B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C3C9B-089F-1316-1598-CC658370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442E8-6E83-82B6-F4CD-0DCE1EBD9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" y="910371"/>
            <a:ext cx="9000000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19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180E-4BB4-F95D-48C8-DBE176C4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15B28-CBFF-A260-5637-FDF61925CA7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5D854-B597-122D-81AE-9E6C268A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4B2B53-2947-D12B-629F-C517FF290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9" y="525528"/>
            <a:ext cx="9007621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62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1833-8509-7470-3F7B-C3F33719E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9B6AF-5651-2953-EB22-1C229D641BD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B218B-98EB-3436-50AF-F1A6AF4B8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E5AD2-A628-5C19-52AC-85522C5A3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29" y="1180905"/>
            <a:ext cx="7872142" cy="44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3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AE58-EAAD-6818-30EF-484C94D2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9BB1D-C437-0867-7697-F0B370E233E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98AF7-2E81-451D-AFC3-6AAAC7B81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11D3BD-F756-BFA4-5438-02B658CAA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6" y="590304"/>
            <a:ext cx="9076207" cy="5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59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5202-75F3-E3E9-DA00-D04B8C5D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ADDE4-3E81-E2D7-1166-CE20FD447C6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9AB32-7B0D-56D5-ADEB-CF49B800C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25562-6EE0-C09F-B2C2-B1D749530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3" y="700803"/>
            <a:ext cx="8931414" cy="5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7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C9860-29AB-1DB3-93F3-54432593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79C69-5352-0C80-38D0-634512568CD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1DC95-F434-95F5-5662-B69A08CC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ABC43-CB79-183C-984E-2CB14E077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5" y="700803"/>
            <a:ext cx="8878069" cy="5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26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5999-BCBE-85AC-4B72-391A891E2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5EC3B-0BE4-0C53-45AE-D9976390E0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09632-2E7D-9F3F-EE2C-09C16FC9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2EE1E-C934-6C8F-B497-C103BF2AC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4" y="754148"/>
            <a:ext cx="8900931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54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3214-6711-953B-9962-E9B0604E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69806-61D5-BF19-CD54-367E1E171E3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3AE85-E9A5-2A33-774D-E64D7EF17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5DB540-B637-76B4-BD67-2E7662525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9" y="449322"/>
            <a:ext cx="9007621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91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D4080-32D5-7D9A-391D-478BFD0B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EF6CB-C853-9F05-5DA1-2A5C42CC22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1D973-839A-33DE-657C-A468E605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A1A53B-C17F-C217-99DB-CBE88BCAD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8" y="300719"/>
            <a:ext cx="9038103" cy="62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49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7772-D61C-1DCD-94E7-749AD467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DB064-9E64-EB3D-94E5-8F798B8C016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C9337-8B9A-55DA-2248-27A85F65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23096-DE92-22B9-D653-926C21990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8" y="647459"/>
            <a:ext cx="9045724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76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EBFA-3213-A7F2-7C56-39BC8C60D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3BF0-5A23-DF19-2C8E-04921250F74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0FD7B-426A-4587-8185-2145EDD86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476FD-78C2-94EB-B892-141EE3963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1" y="773200"/>
            <a:ext cx="8961897" cy="5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17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2943-9BB5-6707-E9AD-6323FB214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60D9A-FEB7-DF58-551A-62DE300F034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661A3-6716-26C7-7805-B901B8D1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073DA-0932-BA37-69C6-9A16949CB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5" y="700803"/>
            <a:ext cx="8885690" cy="5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684AB-7835-A27E-EA88-C7589B17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42D94-7BF5-D7C8-3201-C2C06944BAB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ACFF2-FB17-B21E-14D7-D1D486CE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BA218D-179B-0167-6999-87E527080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1" y="620786"/>
            <a:ext cx="8969517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95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01D2-DFFF-9824-9286-DC046E06A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88CA4-C559-DF08-0665-2A3B0F457B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C7ADD-1344-A801-35F1-2DBEB4492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508AE5-64F0-2568-C486-B0FB2A959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98" y="597924"/>
            <a:ext cx="7895004" cy="56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13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F8332-584E-04C6-39CD-6A2FDAD1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0D03-F785-4ADB-49F5-117DF94297E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97760-D686-626B-7E93-F62787FCC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BD3B9-BC8E-A2FC-215A-30E525C13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2" y="597924"/>
            <a:ext cx="8954276" cy="56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77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B249-4C73-5365-53AD-366BFF74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66E91-79C2-C352-4B4B-840D38A4B22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A18FB-0249-AD76-C2E1-5E9067F89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B2C34F-FAFF-56E8-D4F2-CBAB921C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9" y="544580"/>
            <a:ext cx="9007621" cy="57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72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91C85-62F8-5373-67AD-3CFF4C2CB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4DF37-67B8-3CA4-A35A-E25F64FB737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2927A-133E-4076-342A-9B557D6D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67B41-15FF-ED74-6957-19D9128B8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2" y="601735"/>
            <a:ext cx="8939035" cy="56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69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B834B-976B-CA25-5645-5AC2D920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D2AD0-4793-59A8-293A-B33C50F1AAA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48A76-5725-2437-0EFB-A82FC9FC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7F73E-C778-7A03-19B0-80F48A040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8" y="792251"/>
            <a:ext cx="9045724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07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E622C-5055-3598-9541-60EC4116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FAFBB-08CE-7D68-6E6B-E6C6184C3F8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9D5B5-049C-749B-45CB-63B09003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87619-EDA0-513C-9E79-903982D0F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9" y="399787"/>
            <a:ext cx="9015241" cy="60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A77E-9AB1-70CB-2F03-5B90D5A9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A24AF-348A-BF7E-4A20-D3D971A2A09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DA808-6075-35A1-1E16-65D4BF600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FE74C-E862-EAEF-2EFA-F273A6351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46" y="971337"/>
            <a:ext cx="7933107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22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C33C-50D5-56E3-2058-375C95E1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BA620-2BBA-1838-3FFC-58CCA8D6CAD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15DB4-9740-9883-9C58-7AEFFF6F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26D5EB-25EA-45EB-B111-5BDB045A6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56" y="716045"/>
            <a:ext cx="7925487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87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775BA-D9E8-D083-1702-7C2F1EE9D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C9D22-10B1-C49A-BD1C-0B53B6F13FF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DD9D0-D3F7-07C6-B9EA-873C2A405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FA96-539B-D330-6DC9-E18DD662D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98" y="636028"/>
            <a:ext cx="7895004" cy="55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72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A0521-640F-0C79-C129-18513F68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BB02-C250-3D00-B3FA-A85888774BC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F388D-A8D3-6C07-25B4-DFC306AD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F70E0-6810-69DD-A1EA-E560A1FE7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29" y="754148"/>
            <a:ext cx="7872142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84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134F8-5682-6F8F-C74F-664FB6E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1AE6C-B0C1-9B1D-7590-79B663F1F13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F2B7E-236D-57CE-9CDB-B7374705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A0069-CF95-751C-6DA4-4BB4E3F77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8" y="681752"/>
            <a:ext cx="7887383" cy="54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90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8CA6-0C67-71AD-78FC-B8F3933B9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54FCB-CB39-E7D3-A3A1-EEC9C39CF75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EC00D-58F6-7F85-3F9B-EF5C05B16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DC0C1-EDCD-D9C0-410D-3B749EFC8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7" y="655079"/>
            <a:ext cx="7902625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05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57EA2-5FF8-A763-D15D-FF5B7367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543C1-93A9-6AC0-10E3-71913671651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D9F6D-70D5-F47A-7699-A60C0BDE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5A684-90EE-C1A7-B734-4C6FFC79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80" y="639838"/>
            <a:ext cx="7834039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61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31A2-2292-67DA-D50A-6DC321700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40E88-C996-93E4-144E-D1AFB7CCDFA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2C57C-A0B1-922C-38C6-81AD3D0B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AB9AB-CA91-42E2-84F0-35A91591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1" y="891320"/>
            <a:ext cx="7826418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532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B36F-9DF9-5CB5-AC8C-80C9AD7F4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B72F2-2EF6-9BEF-4313-608E06A0D91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ACF21-7146-06F1-C27A-87EF9E07D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D3B07-7789-4B67-6230-42E9E44A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98" y="620786"/>
            <a:ext cx="7895004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02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C5BF6-9FC9-DEC8-CCF8-B60673BC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82A11-CD3B-88BD-3483-A9F89EF9D61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B9A0C-94DE-ECC2-7B78-F5BF83E05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CD1E0D-288C-29A7-FDF2-BBC08812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84" y="704614"/>
            <a:ext cx="7757832" cy="54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0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569E-42BB-3FA7-9036-72F224CFD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B6C44-91B3-48BA-001D-D9EB1CF4D5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12B00-E8C8-3FF0-86A6-7DD7A62FC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B256E-23E3-E121-8561-73F8E68EC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80" y="754148"/>
            <a:ext cx="7834039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595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E68B-207F-A306-975A-D5369C2A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398F2-53B5-4230-9851-F9BED4DC8A0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E19CD-38DE-8B07-382B-41030F97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D3C56-4C51-5AE6-73D6-64BD7941B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7" y="662700"/>
            <a:ext cx="7902625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46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BE0AC-5817-BE08-704D-359B783B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726D-4950-4F56-3495-5D7CB67D024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2988E-4DC9-5E4B-1E06-CD541481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A8BC0-C7A2-4082-6238-5100F4CA5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4" y="1116129"/>
            <a:ext cx="7742591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185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F83AD-B436-C501-7BE8-47FC5C970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E7CC4-C4B4-9FAE-FAD4-339F941E9D2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9D8AD-111C-F00D-4905-559ACFB32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AC5ED9-BF89-AF18-BC37-DE0FDFF1E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7" y="807493"/>
            <a:ext cx="7902625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485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F209-3056-B780-F72A-8A908654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BFCE9-47EC-DC9B-ABBA-78018E0A84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93261-0118-A1EA-F0B2-77A8BAA1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657749-801C-EF9C-2C23-302226DF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9" y="738907"/>
            <a:ext cx="7864522" cy="53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888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9218C-DCEE-F568-AFD2-C9989B0E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7C563-B541-5890-8280-B3F5E8332E8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C383A-FF68-E260-27F9-4E68259A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F9C8A-6E4F-14A3-0EE3-A8B3C3D1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1" y="849406"/>
            <a:ext cx="7818798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59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7264B-25BF-4EE2-59C5-8A790805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EBAC9-4B7F-4242-10C4-CE9161A908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C11C7-DC5C-4695-0B83-E8DA05438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1C055-EAD1-C976-4D96-30A14F3F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29" y="704614"/>
            <a:ext cx="7872142" cy="54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5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3243-095C-C8AF-35A7-82EA61384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F58BA-6E7C-0AC8-A71B-DEE0BF0BCE4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AB9EC-1155-A275-875A-09AFE8EE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064D66-32D9-0FFE-B629-BD4B7508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8" y="735096"/>
            <a:ext cx="7887383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1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CC1A-791E-BA82-8C01-6E65FEE6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8B521-047B-C907-E1BD-89C2ED1E95E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D5E7-0CF4-E5B0-DFD3-693110D02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567104-AEBF-3482-07A3-9BB9D1BCD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60" y="1074216"/>
            <a:ext cx="7849280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82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6567-4986-A03C-C575-5BEB133BD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83E56-7411-94F7-8C21-00511BAE996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9668C-A0DB-5E60-F9F6-1CF7666A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55042-1431-D500-A868-9B0B8C73B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55" y="2087764"/>
            <a:ext cx="5197290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332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60386</TotalTime>
  <Words>70</Words>
  <Application>Microsoft Office PowerPoint</Application>
  <PresentationFormat>On-screen Show (4:3)</PresentationFormat>
  <Paragraphs>62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华文新魏</vt:lpstr>
      <vt:lpstr>Arial</vt:lpstr>
      <vt:lpstr>Bookman Old Style</vt:lpstr>
      <vt:lpstr>Gill Sans MT</vt:lpstr>
      <vt:lpstr>Wingdings</vt:lpstr>
      <vt:lpstr>Wingdings 3</vt:lpstr>
      <vt:lpstr>Origin</vt:lpstr>
      <vt:lpstr>Functions M. Shahzad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CSRU 2200 Data Structure: Introduction</dc:title>
  <dc:creator>Yu Gu</dc:creator>
  <cp:lastModifiedBy>HP</cp:lastModifiedBy>
  <cp:revision>583</cp:revision>
  <cp:lastPrinted>2014-04-17T04:52:23Z</cp:lastPrinted>
  <dcterms:created xsi:type="dcterms:W3CDTF">2007-09-05T02:08:13Z</dcterms:created>
  <dcterms:modified xsi:type="dcterms:W3CDTF">2025-01-06T06:49:16Z</dcterms:modified>
</cp:coreProperties>
</file>